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5" d="100"/>
          <a:sy n="55" d="100"/>
        </p:scale>
        <p:origin x="24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6:54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6:54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p:txBody>
          <a:bodyPr/>
          <a:lstStyle/>
          <a:p>
            <a:r>
              <a:rPr lang="en-US" dirty="0"/>
              <a:t>AI Builder para </a:t>
            </a:r>
            <a:r>
              <a:rPr lang="en-US" dirty="0" err="1"/>
              <a:t>todos</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Carla Vanesa Mamani Chávez</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Gold Microsoft Learn Student Ambassador, Leader Community Student Ambassador La Paz</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1389</TotalTime>
  <Words>58</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Wingdings</vt:lpstr>
      <vt:lpstr>Quicksand</vt:lpstr>
      <vt:lpstr>Myriad Pro</vt:lpstr>
      <vt:lpstr>Arial</vt:lpstr>
      <vt:lpstr>Consolas</vt:lpstr>
      <vt:lpstr>Lufga</vt:lpstr>
      <vt:lpstr>Segoe UI</vt:lpstr>
      <vt:lpstr>White Template</vt:lpstr>
      <vt:lpstr>CorelDRAW</vt:lpstr>
      <vt:lpstr>PowerPoint Presentation</vt:lpstr>
      <vt:lpstr>AI Builder para todos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2022-03-14T17:59:07Z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